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1" autoAdjust="0"/>
    <p:restoredTop sz="94532" autoAdjust="0"/>
  </p:normalViewPr>
  <p:slideViewPr>
    <p:cSldViewPr showGuides="1">
      <p:cViewPr varScale="1">
        <p:scale>
          <a:sx n="148" d="100"/>
          <a:sy n="148" d="100"/>
        </p:scale>
        <p:origin x="-15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" y="0"/>
            <a:ext cx="9136856" cy="5157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00" y="564014"/>
            <a:ext cx="2001750" cy="4600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2" y="700673"/>
            <a:ext cx="2233770" cy="4823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47950"/>
            <a:ext cx="1944216" cy="5424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92088"/>
            <a:ext cx="1923746" cy="437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905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RESTAURANT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E:\ARTWORK - GENERAL\Logos\PNGs\Proactive Leading Brand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49" y="4302736"/>
            <a:ext cx="1828800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19">
            <a:off x="1903394" y="2058146"/>
            <a:ext cx="151804" cy="610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46">
            <a:off x="8537020" y="2046333"/>
            <a:ext cx="151804" cy="61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16" y="2379174"/>
            <a:ext cx="160751" cy="52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949">
            <a:off x="4070168" y="2401473"/>
            <a:ext cx="170442" cy="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Mandy West</cp:lastModifiedBy>
  <cp:revision>17</cp:revision>
  <dcterms:created xsi:type="dcterms:W3CDTF">2015-11-23T06:00:55Z</dcterms:created>
  <dcterms:modified xsi:type="dcterms:W3CDTF">2016-02-18T14:31:57Z</dcterms:modified>
</cp:coreProperties>
</file>