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>
        <p:scale>
          <a:sx n="100" d="100"/>
          <a:sy n="100" d="100"/>
        </p:scale>
        <p:origin x="-1272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06" y="243698"/>
            <a:ext cx="2256756" cy="5208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51" y="663933"/>
            <a:ext cx="1958445" cy="4667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15" y="415386"/>
            <a:ext cx="2056733" cy="4881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1" y="123478"/>
            <a:ext cx="2101348" cy="5020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CHEF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753">
            <a:off x="8298839" y="2165694"/>
            <a:ext cx="168330" cy="67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60" y="3682965"/>
            <a:ext cx="190632" cy="76630"/>
          </a:xfrm>
          <a:prstGeom prst="rect">
            <a:avLst/>
          </a:prstGeom>
        </p:spPr>
      </p:pic>
      <p:pic>
        <p:nvPicPr>
          <p:cNvPr id="1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9942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18</cp:revision>
  <dcterms:created xsi:type="dcterms:W3CDTF">2015-11-23T06:00:55Z</dcterms:created>
  <dcterms:modified xsi:type="dcterms:W3CDTF">2016-10-07T12:04:33Z</dcterms:modified>
</cp:coreProperties>
</file>