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71" autoAdjust="0"/>
    <p:restoredTop sz="93094" autoAdjust="0"/>
  </p:normalViewPr>
  <p:slideViewPr>
    <p:cSldViewPr showGuides="1">
      <p:cViewPr>
        <p:scale>
          <a:sx n="100" d="100"/>
          <a:sy n="100" d="100"/>
        </p:scale>
        <p:origin x="-1284" y="-3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8504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16877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2295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27528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714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2016/02/09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21647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2016/02/09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8285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2016/02/09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844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2016/02/09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3675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2016/02/09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08630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2016/02/09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84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81C09-B805-4420-81CB-7647DAE8A82B}" type="datetimeFigureOut">
              <a:rPr lang="en-ZA" smtClean="0"/>
              <a:t>2016/02/09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04259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25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656517"/>
            <a:ext cx="2035845" cy="468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76044"/>
            <a:ext cx="2500659" cy="49012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298" y="617132"/>
            <a:ext cx="2191381" cy="45573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085" y="555526"/>
            <a:ext cx="2107663" cy="4882502"/>
          </a:xfrm>
          <a:prstGeom prst="rect">
            <a:avLst/>
          </a:prstGeom>
        </p:spPr>
      </p:pic>
      <p:pic>
        <p:nvPicPr>
          <p:cNvPr id="1026" name="Picture 2" descr="E:\ARTWORK - GENERAL\Logos\PNGs\Proactive Leading Brand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949" y="4302736"/>
            <a:ext cx="1828800" cy="7096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5295">
            <a:off x="4015806" y="2125440"/>
            <a:ext cx="169333" cy="680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849">
            <a:off x="6157999" y="2117161"/>
            <a:ext cx="133572" cy="436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6081">
            <a:off x="8375065" y="2051563"/>
            <a:ext cx="128588" cy="5169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1520" y="4489129"/>
            <a:ext cx="680535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ZA" sz="2800" b="1" spc="150" dirty="0" smtClean="0">
                <a:ln w="11430"/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GAME RESERVE UNIFORMS</a:t>
            </a:r>
            <a:endParaRPr lang="en-ZA" sz="2800" b="1" spc="150" dirty="0">
              <a:ln w="11430"/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997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3</Words>
  <Application>Microsoft Office PowerPoint</Application>
  <PresentationFormat>On-screen Show (16:9)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Salton</dc:creator>
  <cp:lastModifiedBy>Jessica Salton</cp:lastModifiedBy>
  <cp:revision>21</cp:revision>
  <dcterms:created xsi:type="dcterms:W3CDTF">2015-11-23T06:00:55Z</dcterms:created>
  <dcterms:modified xsi:type="dcterms:W3CDTF">2016-02-09T06:59:08Z</dcterms:modified>
</cp:coreProperties>
</file>